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45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8FAC92-9B35-4197-AC59-AF25A91F21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6D549B-00DE-4678-97F9-9574C42D18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EA988E-22DF-43D6-8E67-50C0F77E17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D1758-D347-48DF-A5DA-63AAFCC59061}" type="datetimeFigureOut">
              <a:rPr lang="en-GB" smtClean="0"/>
              <a:t>03/12/2025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744CD5-70C6-4A26-85FB-72BB84A0BA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7C5671-FE39-4829-839B-44A762A69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0EDAB-12CE-4C93-BB96-30A17DE1AF0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33841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C18BBA-94B2-42CF-99A6-1492F211D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C1CD54-A1D9-4AB6-A0D4-CC4D95776E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2EC3D2-F7BD-4325-B5F8-00D41F8E8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D1758-D347-48DF-A5DA-63AAFCC59061}" type="datetimeFigureOut">
              <a:rPr lang="en-GB" smtClean="0"/>
              <a:t>03/12/2025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FD2AC4-85EE-447E-823A-E681633188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82E12E-968F-4115-A1AD-8411ED740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0EDAB-12CE-4C93-BB96-30A17DE1AF0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32878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23FC956-33DF-4523-AAD9-73F35950C41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9EB417-53F3-47B8-9CF1-73E2A43930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36E2DF-D191-4000-A40B-0645A2D4B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D1758-D347-48DF-A5DA-63AAFCC59061}" type="datetimeFigureOut">
              <a:rPr lang="en-GB" smtClean="0"/>
              <a:t>03/12/2025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EB7368-423C-40C7-B9D3-85813B3667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366FAB-F8E1-40F4-8742-65C430A42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0EDAB-12CE-4C93-BB96-30A17DE1AF0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37028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1AD9D7-4872-4F15-A4DE-7F4967AD48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F96726-54A8-45A0-93CE-4E5D06A7E1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BD1AF8-1348-4577-8FD9-07DBE9C7E4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D1758-D347-48DF-A5DA-63AAFCC59061}" type="datetimeFigureOut">
              <a:rPr lang="en-GB" smtClean="0"/>
              <a:t>03/12/2025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C0C165-6A6D-4EB6-869E-DA2212A4E8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7DF1FB-7FDD-4420-BA59-A692A396C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0EDAB-12CE-4C93-BB96-30A17DE1AF0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74578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1920E-E410-4433-AAB8-A27B257F8F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D27A0C-EB87-452B-852B-EC8FDD3299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59B52C-F67B-4DD2-8B4C-C8FFC82A6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D1758-D347-48DF-A5DA-63AAFCC59061}" type="datetimeFigureOut">
              <a:rPr lang="en-GB" smtClean="0"/>
              <a:t>03/12/2025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26BAC9-4B5F-4F22-8CB8-8ECB9203F1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16E860-BCE6-4C81-9B92-6AC6F7DF7C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0EDAB-12CE-4C93-BB96-30A17DE1AF0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76812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C1EDDF-DB91-4B11-A26D-0C34D3F8E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B43035-7760-41EE-8A45-2A15EE2650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861BF9-0BCD-4BA8-A6F0-7B89B69D6D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9638D8-77AB-4DD0-B1C4-63418E50C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D1758-D347-48DF-A5DA-63AAFCC59061}" type="datetimeFigureOut">
              <a:rPr lang="en-GB" smtClean="0"/>
              <a:t>03/12/2025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CD0A66-7B51-4812-BBC2-8186FADCCC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01C336-42DA-49BD-AB45-B778A86EFC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0EDAB-12CE-4C93-BB96-30A17DE1AF0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016456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9211EA-F90D-47B2-B09C-006F4FFA9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3E30B7-6AD1-4AC4-A6A9-D255CBFDE5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6CDF4F-783B-4F51-A197-240FAE3660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553D631-5C46-4178-B697-28010755C7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C91C890-3F36-41E3-AD15-B45E07450EA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C68F317-132C-44A4-B402-FF1402F874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D1758-D347-48DF-A5DA-63AAFCC59061}" type="datetimeFigureOut">
              <a:rPr lang="en-GB" smtClean="0"/>
              <a:t>03/12/2025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0ECDB05-5D63-4723-AA34-E9AD65C798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5EBD33F-D0EA-4C1B-9D28-8D27BD0EC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0EDAB-12CE-4C93-BB96-30A17DE1AF0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33431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5FE7B-04FB-42DE-BB94-4A340FB5E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D54B65-D5A7-42DB-8CA3-17EAC8CDBF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D1758-D347-48DF-A5DA-63AAFCC59061}" type="datetimeFigureOut">
              <a:rPr lang="en-GB" smtClean="0"/>
              <a:t>03/12/2025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AE7C24-2CB4-4FB6-876E-7BAD675AFC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2931D7-5227-4F1B-A60F-D0A4FBD16F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0EDAB-12CE-4C93-BB96-30A17DE1AF0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84400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CFBA89B-406B-432B-8044-81060FBC33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D1758-D347-48DF-A5DA-63AAFCC59061}" type="datetimeFigureOut">
              <a:rPr lang="en-GB" smtClean="0"/>
              <a:t>03/12/2025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0EF97F-C78C-4726-8DFD-8454F24E9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9511E9-3C4F-4002-A062-B6E87A0FB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0EDAB-12CE-4C93-BB96-30A17DE1AF0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48565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2D470D-3165-41E5-8B78-F3BB2E5300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50B633-7B1E-45E3-AC0C-DD8DE156C9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38B772-4623-4540-8F6D-B99B9F75D5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441687-5013-4674-9430-F9B03D99D4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D1758-D347-48DF-A5DA-63AAFCC59061}" type="datetimeFigureOut">
              <a:rPr lang="en-GB" smtClean="0"/>
              <a:t>03/12/2025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930C68-5CCC-4601-BC7C-DE4F94743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CA7EB9-3961-4956-A1A4-99D09BE45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0EDAB-12CE-4C93-BB96-30A17DE1AF0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64542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752AC-275A-4E3C-96C0-EE9A5F3CF4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D977798-1268-4CE1-B5FD-FF1EB0A907B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25D8EF-708C-478D-A94D-1EBC4670F6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BFA454-8ECE-4161-AA71-654530EBDD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D1758-D347-48DF-A5DA-63AAFCC59061}" type="datetimeFigureOut">
              <a:rPr lang="en-GB" smtClean="0"/>
              <a:t>03/12/2025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A9357C-745A-431A-9F04-7569BB2CF7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47A380-538C-4491-9C89-DBA97D83A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0EDAB-12CE-4C93-BB96-30A17DE1AF0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11055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8DE4D46-6B13-44C8-9B72-7E6A41E490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836E6E-579C-4446-947C-1A4F9CD06F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239018-1589-481D-BD95-89D8F4B65E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6D1758-D347-48DF-A5DA-63AAFCC59061}" type="datetimeFigureOut">
              <a:rPr lang="en-GB" smtClean="0"/>
              <a:t>03/12/2025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44C1FE-489C-4CA0-852B-2FFA09B5F0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2B7607-919D-44C2-AE80-345FC120B0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E0EDAB-12CE-4C93-BB96-30A17DE1AF0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24311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FD4CB5D-D7EC-412B-A99A-5E2A4F610B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795819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01F6F38-E437-4D54-AA0A-313B2BB574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4201" y="0"/>
            <a:ext cx="5257799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2611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05109CB-8BBA-4B90-850B-2A7E349FFA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5909733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2E79CF6-FD24-4EB2-9D57-69470E69DF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9733" y="0"/>
            <a:ext cx="62822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553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6E639D1-FA3D-42BC-88B2-71901982E8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74040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84BDED4-0010-41BA-A49F-0FC2511831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2667" y="0"/>
            <a:ext cx="65193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5380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BDB1304-A97F-4F7A-BC73-52FF24DFBF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5621867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169E94B-E42F-4045-845D-19B4A6DC0C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1866" y="0"/>
            <a:ext cx="65701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1330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5E2606E-AB73-4672-BF45-97349A1031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952192" cy="685799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C32A213-5E8D-4306-A990-412CAAB7B9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-1"/>
            <a:ext cx="61562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9334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1FFC02-4350-4C2A-9DAF-06C77E97A6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5419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EBA15F1-6743-4BAA-8B31-FAFE738271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0314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B581B7E-1CF5-473C-BA36-C20A624CA5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9165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F8AD95D-4A19-4918-B097-CADE31B178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6747933" cy="679450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D9E7CDB-CA08-4E83-928F-486ACB7F02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0133" y="1"/>
            <a:ext cx="5621868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3220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E537FCE-C749-4460-82AC-CE9EB87800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7595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EDAE44A-5947-403A-B4E1-CFC25442B1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33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4940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51802CB-F6CB-4FCF-8387-1442E2D355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791255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514A3DD-2E3A-47FB-8A9D-D718231D13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8667" y="0"/>
            <a:ext cx="55033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8013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78E20EB-1D7C-4AC5-8D64-E0338F6B4D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358467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61E2A00-E00D-456E-816F-9FBB4EA3C8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8466" y="0"/>
            <a:ext cx="58335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7141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CC5D263-2A87-40A2-A1E9-0FF044A6C0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825067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165F560-14F3-41A6-AD21-686EF4FDF5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5067" y="0"/>
            <a:ext cx="63669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1184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</TotalTime>
  <Words>0</Words>
  <Application>Microsoft Office PowerPoint</Application>
  <PresentationFormat>Widescreen</PresentationFormat>
  <Paragraphs>0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ISMA</dc:creator>
  <cp:lastModifiedBy>ISMA</cp:lastModifiedBy>
  <cp:revision>3</cp:revision>
  <dcterms:created xsi:type="dcterms:W3CDTF">2025-12-03T12:16:26Z</dcterms:created>
  <dcterms:modified xsi:type="dcterms:W3CDTF">2025-12-03T12:42:11Z</dcterms:modified>
</cp:coreProperties>
</file>